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76"/>
    <p:restoredTop sz="94722"/>
  </p:normalViewPr>
  <p:slideViewPr>
    <p:cSldViewPr snapToGrid="0" showGuides="1">
      <p:cViewPr>
        <p:scale>
          <a:sx n="80" d="100"/>
          <a:sy n="80" d="100"/>
        </p:scale>
        <p:origin x="2824" y="28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5B49F6-201E-9F43-A08D-570D8B6D5585}" type="datetimeFigureOut">
              <a:rPr lang="en-US" smtClean="0"/>
              <a:t>3/27/23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3629B-E090-E745-A72C-BA86F5DF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45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3629B-E090-E745-A72C-BA86F5DF5E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79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3629B-E090-E745-A72C-BA86F5DF5E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086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259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955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15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73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331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45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708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312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32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950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19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2A7E1-3E52-EF45-9C39-1620C34BDCA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949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Chart, scatter chart&#10;&#10;Description automatically generated">
            <a:extLst>
              <a:ext uri="{FF2B5EF4-FFF2-40B4-BE49-F238E27FC236}">
                <a16:creationId xmlns:a16="http://schemas.microsoft.com/office/drawing/2014/main" id="{6D85D015-6E37-D041-31B9-2C98878FC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96" y="566518"/>
            <a:ext cx="3068459" cy="2286000"/>
          </a:xfrm>
          <a:prstGeom prst="rect">
            <a:avLst/>
          </a:prstGeom>
        </p:spPr>
      </p:pic>
      <p:pic>
        <p:nvPicPr>
          <p:cNvPr id="23" name="Picture 22" descr="Chart&#10;&#10;Description automatically generated">
            <a:extLst>
              <a:ext uri="{FF2B5EF4-FFF2-40B4-BE49-F238E27FC236}">
                <a16:creationId xmlns:a16="http://schemas.microsoft.com/office/drawing/2014/main" id="{F15911DC-2E18-3383-77E3-38C1EC1C33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0546" y="566518"/>
            <a:ext cx="3068457" cy="2286000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72C9C681-F372-5890-8B59-A755E948BC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0540" y="3427537"/>
            <a:ext cx="3068461" cy="2286000"/>
          </a:xfrm>
          <a:prstGeom prst="rect">
            <a:avLst/>
          </a:prstGeom>
        </p:spPr>
      </p:pic>
      <p:pic>
        <p:nvPicPr>
          <p:cNvPr id="14" name="Picture 13" descr="Chart, scatter chart&#10;&#10;Description automatically generated">
            <a:extLst>
              <a:ext uri="{FF2B5EF4-FFF2-40B4-BE49-F238E27FC236}">
                <a16:creationId xmlns:a16="http://schemas.microsoft.com/office/drawing/2014/main" id="{0E8B6D26-9CAD-B82C-03A9-7A6257080C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997" y="6291483"/>
            <a:ext cx="3068458" cy="2286000"/>
          </a:xfrm>
          <a:prstGeom prst="rect">
            <a:avLst/>
          </a:prstGeo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ECAD362A-43DC-E9B9-56F0-C861A10DD8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5071" y="3427537"/>
            <a:ext cx="3072384" cy="2288926"/>
          </a:xfrm>
          <a:prstGeom prst="rect">
            <a:avLst/>
          </a:prstGeom>
        </p:spPr>
      </p:pic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AB998F9A-63F6-D19E-BA15-CE6F37B2E8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40541" y="6291483"/>
            <a:ext cx="3068461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462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Chart, scatter chart&#10;&#10;Description automatically generated">
            <a:extLst>
              <a:ext uri="{FF2B5EF4-FFF2-40B4-BE49-F238E27FC236}">
                <a16:creationId xmlns:a16="http://schemas.microsoft.com/office/drawing/2014/main" id="{3FCD59BE-324A-8503-7BE4-B42581AE6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397" y="492800"/>
            <a:ext cx="3063240" cy="2288091"/>
          </a:xfrm>
          <a:prstGeom prst="rect">
            <a:avLst/>
          </a:prstGeom>
        </p:spPr>
      </p:pic>
      <p:pic>
        <p:nvPicPr>
          <p:cNvPr id="23" name="Picture 22" descr="Chart, scatter chart&#10;&#10;Description automatically generated">
            <a:extLst>
              <a:ext uri="{FF2B5EF4-FFF2-40B4-BE49-F238E27FC236}">
                <a16:creationId xmlns:a16="http://schemas.microsoft.com/office/drawing/2014/main" id="{F11D5AFC-1E4D-1C4D-15CB-AC9383556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3397" y="6335417"/>
            <a:ext cx="3063240" cy="2300938"/>
          </a:xfrm>
          <a:prstGeom prst="rect">
            <a:avLst/>
          </a:prstGeom>
        </p:spPr>
      </p:pic>
      <p:pic>
        <p:nvPicPr>
          <p:cNvPr id="25" name="Picture 24" descr="Chart, scatter chart&#10;&#10;Description automatically generated">
            <a:extLst>
              <a:ext uri="{FF2B5EF4-FFF2-40B4-BE49-F238E27FC236}">
                <a16:creationId xmlns:a16="http://schemas.microsoft.com/office/drawing/2014/main" id="{B99C6BB6-6C59-4A5B-DB32-AE5C077980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363" y="3428545"/>
            <a:ext cx="3063240" cy="2286909"/>
          </a:xfrm>
          <a:prstGeom prst="rect">
            <a:avLst/>
          </a:prstGeom>
        </p:spPr>
      </p:pic>
      <p:pic>
        <p:nvPicPr>
          <p:cNvPr id="27" name="Picture 26" descr="Chart, scatter chart&#10;&#10;Description automatically generated">
            <a:extLst>
              <a:ext uri="{FF2B5EF4-FFF2-40B4-BE49-F238E27FC236}">
                <a16:creationId xmlns:a16="http://schemas.microsoft.com/office/drawing/2014/main" id="{87A6D637-6332-1AA8-B5D1-0C95A828C6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3397" y="3430477"/>
            <a:ext cx="3063240" cy="2284977"/>
          </a:xfrm>
          <a:prstGeom prst="rect">
            <a:avLst/>
          </a:prstGeom>
        </p:spPr>
      </p:pic>
      <p:pic>
        <p:nvPicPr>
          <p:cNvPr id="29" name="Picture 28" descr="Chart, scatter chart&#10;&#10;Description automatically generated">
            <a:extLst>
              <a:ext uri="{FF2B5EF4-FFF2-40B4-BE49-F238E27FC236}">
                <a16:creationId xmlns:a16="http://schemas.microsoft.com/office/drawing/2014/main" id="{611EDDF9-3701-57FA-4BDA-B6D27F33C8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9651" y="492800"/>
            <a:ext cx="3063240" cy="2286907"/>
          </a:xfrm>
          <a:prstGeom prst="rect">
            <a:avLst/>
          </a:prstGeom>
        </p:spPr>
      </p:pic>
      <p:pic>
        <p:nvPicPr>
          <p:cNvPr id="33" name="Picture 32" descr="Chart, scatter chart&#10;&#10;Description automatically generated">
            <a:extLst>
              <a:ext uri="{FF2B5EF4-FFF2-40B4-BE49-F238E27FC236}">
                <a16:creationId xmlns:a16="http://schemas.microsoft.com/office/drawing/2014/main" id="{E5D0457B-2F38-A7CC-9A53-ED27DAA8F7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9649" y="6350262"/>
            <a:ext cx="3081528" cy="228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898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660</TotalTime>
  <Words>2</Words>
  <Application>Microsoft Macintosh PowerPoint</Application>
  <PresentationFormat>Letter Paper (8.5x11 in)</PresentationFormat>
  <Paragraphs>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Allison Adams</dc:creator>
  <cp:lastModifiedBy>Allison Adams</cp:lastModifiedBy>
  <cp:revision>8</cp:revision>
  <dcterms:created xsi:type="dcterms:W3CDTF">2023-03-23T23:26:50Z</dcterms:created>
  <dcterms:modified xsi:type="dcterms:W3CDTF">2023-03-27T17:45:18Z</dcterms:modified>
</cp:coreProperties>
</file>

<file path=docProps/thumbnail.jpeg>
</file>